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7" r:id="rId8"/>
    <p:sldId id="262" r:id="rId9"/>
    <p:sldId id="263" r:id="rId10"/>
    <p:sldId id="264" r:id="rId11"/>
    <p:sldId id="265" r:id="rId12"/>
    <p:sldId id="267" r:id="rId13"/>
    <p:sldId id="268" r:id="rId14"/>
    <p:sldId id="271" r:id="rId15"/>
    <p:sldId id="289" r:id="rId16"/>
    <p:sldId id="274" r:id="rId17"/>
    <p:sldId id="290" r:id="rId18"/>
    <p:sldId id="292" r:id="rId19"/>
    <p:sldId id="273" r:id="rId20"/>
    <p:sldId id="293" r:id="rId21"/>
    <p:sldId id="275" r:id="rId22"/>
    <p:sldId id="276" r:id="rId23"/>
    <p:sldId id="300" r:id="rId24"/>
    <p:sldId id="301" r:id="rId25"/>
    <p:sldId id="278" r:id="rId26"/>
    <p:sldId id="279" r:id="rId27"/>
    <p:sldId id="302" r:id="rId28"/>
    <p:sldId id="303" r:id="rId29"/>
    <p:sldId id="294" r:id="rId30"/>
    <p:sldId id="295" r:id="rId31"/>
    <p:sldId id="280" r:id="rId32"/>
    <p:sldId id="296" r:id="rId33"/>
    <p:sldId id="283" r:id="rId34"/>
    <p:sldId id="298" r:id="rId35"/>
    <p:sldId id="299" r:id="rId36"/>
    <p:sldId id="285" r:id="rId37"/>
    <p:sldId id="304" r:id="rId38"/>
    <p:sldId id="305" r:id="rId39"/>
    <p:sldId id="306" r:id="rId40"/>
    <p:sldId id="286" r:id="rId41"/>
    <p:sldId id="269" r:id="rId42"/>
    <p:sldId id="307" r:id="rId43"/>
    <p:sldId id="270" r:id="rId44"/>
    <p:sldId id="309" r:id="rId45"/>
    <p:sldId id="310" r:id="rId46"/>
    <p:sldId id="308" r:id="rId47"/>
    <p:sldId id="311" r:id="rId48"/>
    <p:sldId id="312" r:id="rId49"/>
    <p:sldId id="313" r:id="rId50"/>
    <p:sldId id="314" r:id="rId51"/>
    <p:sldId id="315" r:id="rId52"/>
    <p:sldId id="316" r:id="rId53"/>
    <p:sldId id="317" r:id="rId54"/>
    <p:sldId id="318" r:id="rId55"/>
    <p:sldId id="319" r:id="rId56"/>
    <p:sldId id="320" r:id="rId57"/>
    <p:sldId id="321" r:id="rId58"/>
    <p:sldId id="322" r:id="rId59"/>
    <p:sldId id="323" r:id="rId60"/>
    <p:sldId id="324" r:id="rId61"/>
    <p:sldId id="325" r:id="rId62"/>
    <p:sldId id="326" r:id="rId63"/>
    <p:sldId id="330" r:id="rId64"/>
    <p:sldId id="331" r:id="rId65"/>
    <p:sldId id="327" r:id="rId66"/>
    <p:sldId id="329" r:id="rId67"/>
    <p:sldId id="328" r:id="rId68"/>
    <p:sldId id="332" r:id="rId69"/>
    <p:sldId id="333" r:id="rId70"/>
    <p:sldId id="334" r:id="rId71"/>
    <p:sldId id="335" r:id="rId72"/>
    <p:sldId id="336" r:id="rId73"/>
    <p:sldId id="337" r:id="rId74"/>
    <p:sldId id="338" r:id="rId75"/>
    <p:sldId id="339" r:id="rId76"/>
    <p:sldId id="340" r:id="rId77"/>
    <p:sldId id="341" r:id="rId78"/>
    <p:sldId id="342" r:id="rId79"/>
    <p:sldId id="343" r:id="rId80"/>
    <p:sldId id="344" r:id="rId81"/>
    <p:sldId id="345" r:id="rId82"/>
    <p:sldId id="346" r:id="rId83"/>
    <p:sldId id="347" r:id="rId84"/>
    <p:sldId id="348" r:id="rId85"/>
    <p:sldId id="349" r:id="rId86"/>
    <p:sldId id="350" r:id="rId87"/>
    <p:sldId id="351" r:id="rId88"/>
    <p:sldId id="352" r:id="rId89"/>
    <p:sldId id="353" r:id="rId90"/>
    <p:sldId id="354" r:id="rId91"/>
    <p:sldId id="355" r:id="rId92"/>
    <p:sldId id="357" r:id="rId9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09" autoAdjust="0"/>
    <p:restoredTop sz="94660"/>
  </p:normalViewPr>
  <p:slideViewPr>
    <p:cSldViewPr snapToGrid="0">
      <p:cViewPr varScale="1">
        <p:scale>
          <a:sx n="75" d="100"/>
          <a:sy n="75" d="100"/>
        </p:scale>
        <p:origin x="-60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5333" y="588723"/>
            <a:ext cx="10883873" cy="631265"/>
          </a:xfrm>
        </p:spPr>
        <p:txBody>
          <a:bodyPr/>
          <a:lstStyle/>
          <a:p>
            <a:r>
              <a:rPr lang="kk-KZ" sz="3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әл-Фараби атындағы Қазақ Ұлттық Университеті</a:t>
            </a:r>
            <a:endParaRPr lang="ru-RU" sz="3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2560" y="1348437"/>
            <a:ext cx="99501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ArcGis</a:t>
            </a:r>
            <a:r>
              <a:rPr lang="kk-KZ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бағдарламасында </a:t>
            </a:r>
          </a:p>
          <a:p>
            <a:pPr algn="ctr"/>
            <a:r>
              <a:rPr lang="kk-KZ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жұмыс жасаудың жолдары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5817" y="5708467"/>
            <a:ext cx="3043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Алматы – 2015 </a:t>
            </a:r>
            <a:endParaRPr lang="ru-RU" sz="28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2206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9540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4604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6397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1177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9025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64534" cy="683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4332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53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8844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6330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0312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4369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4149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13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7204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24717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922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54931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846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16" y="-1"/>
            <a:ext cx="12197215" cy="685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4453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31959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5436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3342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97922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02933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64627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18730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98908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61316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54713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5" y="0"/>
            <a:ext cx="12197953" cy="6858000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336565" y="2374900"/>
            <a:ext cx="8825659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36575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16057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79491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6851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66854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48917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10858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5100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82572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87543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4882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48473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74602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10591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0826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526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73861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03711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38411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47913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820569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30453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95225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85594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51797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37128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9650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27656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26033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7269" y="0"/>
            <a:ext cx="4918320" cy="6762821"/>
          </a:xfrm>
        </p:spPr>
      </p:pic>
    </p:spTree>
    <p:extLst>
      <p:ext uri="{BB962C8B-B14F-4D97-AF65-F5344CB8AC3E}">
        <p14:creationId xmlns:p14="http://schemas.microsoft.com/office/powerpoint/2010/main" xmlns="" val="34959472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77126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19345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15330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39677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802888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14892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80722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9346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63472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4199" cy="685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32900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1" y="22086"/>
            <a:ext cx="12158669" cy="683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794625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97775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779416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56279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576611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2188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781911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770264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4566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526224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25642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980705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855422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075090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534990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952321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056836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4776" cy="687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72101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219600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3223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646245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404957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587901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90914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851</TotalTime>
  <Words>13</Words>
  <Application>Microsoft Office PowerPoint</Application>
  <PresentationFormat>Произвольный</PresentationFormat>
  <Paragraphs>4</Paragraphs>
  <Slides>92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92</vt:i4>
      </vt:variant>
    </vt:vector>
  </HeadingPairs>
  <TitlesOfParts>
    <vt:vector size="93" baseType="lpstr">
      <vt:lpstr>Ион (конференц-зал)</vt:lpstr>
      <vt:lpstr>әл-Фараби атындағы Қазақ Ұлттық Университеті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</dc:title>
  <dc:creator>ллл</dc:creator>
  <cp:lastModifiedBy>Lenovo</cp:lastModifiedBy>
  <cp:revision>49</cp:revision>
  <dcterms:created xsi:type="dcterms:W3CDTF">2015-02-04T10:48:44Z</dcterms:created>
  <dcterms:modified xsi:type="dcterms:W3CDTF">2016-01-05T04:45:42Z</dcterms:modified>
</cp:coreProperties>
</file>